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6" r:id="rId6"/>
    <p:sldId id="262" r:id="rId7"/>
    <p:sldId id="261" r:id="rId8"/>
    <p:sldId id="265" r:id="rId9"/>
    <p:sldId id="263" r:id="rId10"/>
    <p:sldId id="270" r:id="rId11"/>
    <p:sldId id="282" r:id="rId12"/>
    <p:sldId id="267" r:id="rId13"/>
    <p:sldId id="281" r:id="rId14"/>
    <p:sldId id="268" r:id="rId15"/>
    <p:sldId id="269" r:id="rId16"/>
    <p:sldId id="273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3" autoAdjust="0"/>
    <p:restoredTop sz="93404" autoAdjust="0"/>
  </p:normalViewPr>
  <p:slideViewPr>
    <p:cSldViewPr snapToGrid="0" snapToObjects="1">
      <p:cViewPr>
        <p:scale>
          <a:sx n="156" d="100"/>
          <a:sy n="156" d="100"/>
        </p:scale>
        <p:origin x="-528" y="-2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0206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3" y="2277206"/>
            <a:ext cx="1139151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068" y="4132785"/>
            <a:ext cx="511223" cy="332154"/>
          </a:xfrm>
          <a:prstGeom prst="rect">
            <a:avLst/>
          </a:prstGeom>
        </p:spPr>
      </p:pic>
      <p:pic>
        <p:nvPicPr>
          <p:cNvPr id="8" name="Picture 7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429" r="1"/>
          <a:stretch/>
        </p:blipFill>
        <p:spPr>
          <a:xfrm>
            <a:off x="4856667" y="2072639"/>
            <a:ext cx="126528" cy="420077"/>
          </a:xfrm>
          <a:prstGeom prst="rect">
            <a:avLst/>
          </a:prstGeom>
        </p:spPr>
      </p:pic>
      <p:pic>
        <p:nvPicPr>
          <p:cNvPr id="9" name="Picture 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60"/>
          <a:stretch/>
        </p:blipFill>
        <p:spPr>
          <a:xfrm>
            <a:off x="7081829" y="1297847"/>
            <a:ext cx="406242" cy="330592"/>
          </a:xfrm>
          <a:prstGeom prst="rect">
            <a:avLst/>
          </a:prstGeom>
        </p:spPr>
      </p:pic>
      <p:pic>
        <p:nvPicPr>
          <p:cNvPr id="10" name="Picture 9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16" y="2916860"/>
            <a:ext cx="572867" cy="372206"/>
          </a:xfrm>
          <a:prstGeom prst="rect">
            <a:avLst/>
          </a:prstGeom>
        </p:spPr>
      </p:pic>
      <p:pic>
        <p:nvPicPr>
          <p:cNvPr id="11" name="Picture 1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6014987" y="1564639"/>
            <a:ext cx="128242" cy="420077"/>
          </a:xfrm>
          <a:prstGeom prst="rect">
            <a:avLst/>
          </a:prstGeom>
        </p:spPr>
      </p:pic>
      <p:pic>
        <p:nvPicPr>
          <p:cNvPr id="12" name="Picture 1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98"/>
          <a:stretch/>
        </p:blipFill>
        <p:spPr>
          <a:xfrm>
            <a:off x="5951483" y="3416297"/>
            <a:ext cx="262510" cy="4200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529" r="41105"/>
          <a:stretch/>
        </p:blipFill>
        <p:spPr>
          <a:xfrm>
            <a:off x="7257146" y="3060372"/>
            <a:ext cx="138140" cy="420077"/>
          </a:xfrm>
          <a:prstGeom prst="rect">
            <a:avLst/>
          </a:prstGeom>
        </p:spPr>
      </p:pic>
      <p:pic>
        <p:nvPicPr>
          <p:cNvPr id="19" name="Picture 1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4768070" y="4265245"/>
            <a:ext cx="88597" cy="326293"/>
          </a:xfrm>
          <a:prstGeom prst="rect">
            <a:avLst/>
          </a:prstGeom>
        </p:spPr>
      </p:pic>
      <p:pic>
        <p:nvPicPr>
          <p:cNvPr id="20" name="Picture 19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256"/>
          <a:stretch/>
        </p:blipFill>
        <p:spPr>
          <a:xfrm flipH="1">
            <a:off x="2488103" y="3669322"/>
            <a:ext cx="250495" cy="420077"/>
          </a:xfrm>
          <a:prstGeom prst="rect">
            <a:avLst/>
          </a:prstGeom>
        </p:spPr>
      </p:pic>
      <p:pic>
        <p:nvPicPr>
          <p:cNvPr id="21" name="Picture 2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05"/>
          <a:stretch/>
        </p:blipFill>
        <p:spPr>
          <a:xfrm flipH="1">
            <a:off x="8359708" y="2395948"/>
            <a:ext cx="398885" cy="420077"/>
          </a:xfrm>
          <a:prstGeom prst="rect">
            <a:avLst/>
          </a:prstGeom>
        </p:spPr>
      </p:pic>
      <p:pic>
        <p:nvPicPr>
          <p:cNvPr id="22" name="Picture 2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47" r="37724"/>
          <a:stretch/>
        </p:blipFill>
        <p:spPr>
          <a:xfrm flipH="1">
            <a:off x="3789360" y="1354600"/>
            <a:ext cx="194432" cy="306403"/>
          </a:xfrm>
          <a:prstGeom prst="rect">
            <a:avLst/>
          </a:prstGeom>
        </p:spPr>
      </p:pic>
      <p:pic>
        <p:nvPicPr>
          <p:cNvPr id="23" name="Picture 22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75" r="40319"/>
          <a:stretch/>
        </p:blipFill>
        <p:spPr>
          <a:xfrm>
            <a:off x="2349733" y="2111910"/>
            <a:ext cx="117056" cy="330592"/>
          </a:xfrm>
          <a:prstGeom prst="rect">
            <a:avLst/>
          </a:prstGeom>
        </p:spPr>
      </p:pic>
      <p:pic>
        <p:nvPicPr>
          <p:cNvPr id="24" name="Picture 23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5907784" y="4794670"/>
            <a:ext cx="107203" cy="394814"/>
          </a:xfrm>
          <a:prstGeom prst="rect">
            <a:avLst/>
          </a:prstGeom>
        </p:spPr>
      </p:pic>
      <p:pic>
        <p:nvPicPr>
          <p:cNvPr id="25" name="Picture 24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3596766" y="4285564"/>
            <a:ext cx="128242" cy="4200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0" y="968716"/>
            <a:ext cx="1139151" cy="101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7" y="3575538"/>
            <a:ext cx="1139151" cy="1016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578235">
            <a:off x="2516420" y="2458547"/>
            <a:ext cx="796777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66393">
            <a:off x="2747978" y="4080806"/>
            <a:ext cx="750111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2666316" y="3498248"/>
            <a:ext cx="655292" cy="2877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4141122" y="2553432"/>
            <a:ext cx="65529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pic>
        <p:nvPicPr>
          <p:cNvPr id="69" name="Picture 68" descr="SafetyNe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73155" y="5259102"/>
            <a:ext cx="413858" cy="42871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38283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40390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99060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44646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90054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59387"/>
            <a:ext cx="671550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90054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32049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64707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67598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84380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89303"/>
            <a:ext cx="1236905" cy="1279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5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maged-pho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3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afety-Ne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7" y="227950"/>
            <a:ext cx="3322966" cy="4985958"/>
          </a:xfrm>
          <a:prstGeom prst="rect">
            <a:avLst/>
          </a:prstGeom>
        </p:spPr>
      </p:pic>
      <p:pic>
        <p:nvPicPr>
          <p:cNvPr id="4" name="Picture 3" descr="Safety-Ne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56" y="227950"/>
            <a:ext cx="3322966" cy="4985958"/>
          </a:xfrm>
          <a:prstGeom prst="rect">
            <a:avLst/>
          </a:prstGeom>
        </p:spPr>
      </p:pic>
      <p:pic>
        <p:nvPicPr>
          <p:cNvPr id="5" name="Picture 4" descr="Safety-Net-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9" y="227950"/>
            <a:ext cx="3322966" cy="4985958"/>
          </a:xfrm>
          <a:prstGeom prst="rect">
            <a:avLst/>
          </a:prstGeom>
        </p:spPr>
      </p:pic>
      <p:pic>
        <p:nvPicPr>
          <p:cNvPr id="7" name="Picture 6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73155" y="5259102"/>
            <a:ext cx="413858" cy="4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0" y="0"/>
            <a:ext cx="91440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Demo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919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The Process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05587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4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Persona Creation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997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High-Level Conceptualization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9833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73141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eball-Stadium-Sports-People-California-San-Francisco-148250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3669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Paper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85387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Medium-Fidelity Interactive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3" name="Picture 2" descr="scree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1" y="333781"/>
            <a:ext cx="2638236" cy="5154707"/>
          </a:xfrm>
          <a:prstGeom prst="rect">
            <a:avLst/>
          </a:prstGeom>
        </p:spPr>
      </p:pic>
      <p:pic>
        <p:nvPicPr>
          <p:cNvPr id="5" name="Picture 4" descr="screen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47" y="333781"/>
            <a:ext cx="2638236" cy="5154707"/>
          </a:xfrm>
          <a:prstGeom prst="rect">
            <a:avLst/>
          </a:prstGeom>
        </p:spPr>
      </p:pic>
      <p:pic>
        <p:nvPicPr>
          <p:cNvPr id="6" name="Picture 5" descr="screen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0" y="333781"/>
            <a:ext cx="2638236" cy="51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1239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Paper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29184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53151" y="480321"/>
            <a:ext cx="3204787" cy="495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Logo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IMAG25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2" y="480321"/>
            <a:ext cx="2795695" cy="4959320"/>
          </a:xfrm>
          <a:prstGeom prst="rect">
            <a:avLst/>
          </a:prstGeom>
        </p:spPr>
      </p:pic>
      <p:pic>
        <p:nvPicPr>
          <p:cNvPr id="7" name="Picture 6" descr="IMAG25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64" y="480321"/>
            <a:ext cx="2795695" cy="4959320"/>
          </a:xfrm>
          <a:prstGeom prst="rect">
            <a:avLst/>
          </a:prstGeom>
        </p:spPr>
      </p:pic>
      <p:pic>
        <p:nvPicPr>
          <p:cNvPr id="9" name="Picture 8" descr="safetyne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1"/>
          <a:stretch/>
        </p:blipFill>
        <p:spPr>
          <a:xfrm>
            <a:off x="5893131" y="602439"/>
            <a:ext cx="3157659" cy="3118012"/>
          </a:xfrm>
          <a:prstGeom prst="rect">
            <a:avLst/>
          </a:prstGeom>
        </p:spPr>
      </p:pic>
      <p:pic>
        <p:nvPicPr>
          <p:cNvPr id="11" name="Picture 10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20791" r="58585" b="28293"/>
          <a:stretch/>
        </p:blipFill>
        <p:spPr>
          <a:xfrm>
            <a:off x="5987678" y="3799896"/>
            <a:ext cx="1466139" cy="1599569"/>
          </a:xfrm>
          <a:prstGeom prst="rect">
            <a:avLst/>
          </a:prstGeom>
        </p:spPr>
      </p:pic>
      <p:pic>
        <p:nvPicPr>
          <p:cNvPr id="12" name="Picture 11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9" t="20791" r="16630" b="28293"/>
          <a:stretch/>
        </p:blipFill>
        <p:spPr>
          <a:xfrm>
            <a:off x="7548338" y="3799896"/>
            <a:ext cx="1298685" cy="15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5m-earthquake-in-north-california-february-13-20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602" y="254000"/>
            <a:ext cx="6538784" cy="51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3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press_structure-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rthquake-in-Haiti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266" b="699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9048_1280x7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90179"/>
            <a:ext cx="8229600" cy="9525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What do I do now?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00477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3686053" y="1410025"/>
            <a:ext cx="1826846" cy="1892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348" y="3204738"/>
            <a:ext cx="227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tham-XLight"/>
                <a:cs typeface="Gotham-XLight"/>
              </a:rPr>
              <a:t>SafetyNet</a:t>
            </a:r>
            <a:endParaRPr lang="en-US" sz="2400" dirty="0">
              <a:solidFill>
                <a:srgbClr val="FF0000"/>
              </a:solidFill>
              <a:latin typeface="Gotham-XLight"/>
              <a:cs typeface="Gotham-X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364" y="3954653"/>
            <a:ext cx="65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 disaster relief, </a:t>
            </a:r>
            <a:r>
              <a:rPr lang="en-US" dirty="0">
                <a:solidFill>
                  <a:srgbClr val="000000"/>
                </a:solidFill>
                <a:latin typeface="Gotham-XLight"/>
                <a:cs typeface="Gotham-XLight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apid response system</a:t>
            </a:r>
            <a:endParaRPr lang="en-US" dirty="0">
              <a:solidFill>
                <a:srgbClr val="000000"/>
              </a:solidFill>
              <a:latin typeface="Gotham-XLight"/>
              <a:cs typeface="Gotham-XLight"/>
            </a:endParaRPr>
          </a:p>
        </p:txBody>
      </p:sp>
    </p:spTree>
    <p:extLst>
      <p:ext uri="{BB962C8B-B14F-4D97-AF65-F5344CB8AC3E}">
        <p14:creationId xmlns:p14="http://schemas.microsoft.com/office/powerpoint/2010/main" val="29626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EMA_logo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956" y="2850824"/>
            <a:ext cx="5669744" cy="2009530"/>
          </a:xfrm>
          <a:prstGeom prst="rect">
            <a:avLst/>
          </a:prstGeom>
        </p:spPr>
      </p:pic>
      <p:pic>
        <p:nvPicPr>
          <p:cNvPr id="4" name="Picture 3" descr="American Red Cross 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1" y="1074614"/>
            <a:ext cx="4674577" cy="1611924"/>
          </a:xfrm>
          <a:prstGeom prst="rect">
            <a:avLst/>
          </a:prstGeom>
        </p:spPr>
      </p:pic>
      <p:pic>
        <p:nvPicPr>
          <p:cNvPr id="5" name="Picture 4" descr="national guar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57" y="1146844"/>
            <a:ext cx="3069865" cy="14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297</TotalTime>
  <Words>62</Words>
  <Application>Microsoft Macintosh PowerPoint</Application>
  <PresentationFormat>On-screen Show (16:10)</PresentationFormat>
  <Paragraphs>16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36</cp:revision>
  <dcterms:created xsi:type="dcterms:W3CDTF">2014-09-21T03:19:36Z</dcterms:created>
  <dcterms:modified xsi:type="dcterms:W3CDTF">2014-09-21T08:18:20Z</dcterms:modified>
</cp:coreProperties>
</file>